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4" r:id="rId11"/>
    <p:sldId id="268" r:id="rId12"/>
    <p:sldId id="266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6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67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3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9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1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63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3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42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0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16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14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2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7DF6BB-EADF-4BE6-B8A3-E5E4194BC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Top view of a background splashed with colors">
            <a:extLst>
              <a:ext uri="{FF2B5EF4-FFF2-40B4-BE49-F238E27FC236}">
                <a16:creationId xmlns:a16="http://schemas.microsoft.com/office/drawing/2014/main" id="{4088312D-A942-6B6F-7292-BD83E6D41F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46" b="1701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643" y="1598246"/>
            <a:ext cx="4919943" cy="5034817"/>
          </a:xfrm>
        </p:spPr>
        <p:txBody>
          <a:bodyPr anchor="t"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Who should pack your parachute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3" y="1590840"/>
            <a:ext cx="5680045" cy="50075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Parachute riggers train to ensure that the parachute will open when needed.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6" name="Picture 5" descr="A group of soldiers working on parachutes">
            <a:extLst>
              <a:ext uri="{FF2B5EF4-FFF2-40B4-BE49-F238E27FC236}">
                <a16:creationId xmlns:a16="http://schemas.microsoft.com/office/drawing/2014/main" id="{8FAF6EBE-01D3-D629-3DCC-AD595B9C8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985" y="2978199"/>
            <a:ext cx="5615580" cy="374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0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at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Here’s a focus on </a:t>
            </a:r>
            <a:r>
              <a:rPr lang="en-US" sz="2800" b="1" dirty="0">
                <a:solidFill>
                  <a:schemeClr val="bg1"/>
                </a:solidFill>
              </a:rPr>
              <a:t>Student B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How would you describe the trend of </a:t>
            </a:r>
            <a:r>
              <a:rPr lang="en-US" sz="2800" b="1" dirty="0">
                <a:solidFill>
                  <a:schemeClr val="bg1"/>
                </a:solidFill>
              </a:rPr>
              <a:t>Student B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at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Student B </a:t>
            </a:r>
            <a:r>
              <a:rPr lang="en-US" sz="2800" dirty="0">
                <a:solidFill>
                  <a:schemeClr val="bg1"/>
                </a:solidFill>
              </a:rPr>
              <a:t>started off with a low score but is generally increasing in skill level…and the last four are higher quality.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6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at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Here’s a focus on </a:t>
            </a:r>
            <a:r>
              <a:rPr lang="en-US" sz="2800" b="1" dirty="0">
                <a:solidFill>
                  <a:schemeClr val="bg1"/>
                </a:solidFill>
              </a:rPr>
              <a:t>Student C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How would you describe the trend of </a:t>
            </a:r>
            <a:r>
              <a:rPr lang="en-US" sz="2800" b="1" dirty="0">
                <a:solidFill>
                  <a:schemeClr val="bg1"/>
                </a:solidFill>
              </a:rPr>
              <a:t>Student C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95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at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Student C </a:t>
            </a:r>
            <a:r>
              <a:rPr lang="en-US" sz="2800" dirty="0">
                <a:solidFill>
                  <a:schemeClr val="bg1"/>
                </a:solidFill>
              </a:rPr>
              <a:t>started off with a good score, but seems to be doing worse over the seven trials.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0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While each student earned the same average, </a:t>
            </a:r>
            <a:r>
              <a:rPr lang="en-US" sz="2800" b="1" dirty="0">
                <a:solidFill>
                  <a:schemeClr val="bg1"/>
                </a:solidFill>
              </a:rPr>
              <a:t>Student B </a:t>
            </a:r>
            <a:r>
              <a:rPr lang="en-US" sz="2800" dirty="0">
                <a:solidFill>
                  <a:schemeClr val="bg1"/>
                </a:solidFill>
              </a:rPr>
              <a:t>shows consistent growth.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5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So, who would you chose to pack your parachute?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0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Let’s look at three students’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can you say about the quality of the three riggers’ skills.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Can you decide who you’d chose?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 descr="A graph with lines and text&#10;&#10;Description automatically generated with medium confidence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Let’s look at three students’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Maybe we should look at the averages…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 descr="A graph with lines and text&#10;&#10;Description automatically generated with medium confidence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8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Let’s look at three students’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Student A </a:t>
            </a:r>
            <a:r>
              <a:rPr lang="en-US" sz="2800" dirty="0">
                <a:solidFill>
                  <a:schemeClr val="bg1"/>
                </a:solidFill>
              </a:rPr>
              <a:t>has an average score of 70.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2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Let’s look at three students’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Student A </a:t>
            </a:r>
            <a:r>
              <a:rPr lang="en-US" sz="2800" dirty="0">
                <a:solidFill>
                  <a:schemeClr val="bg1"/>
                </a:solidFill>
              </a:rPr>
              <a:t>has an average score of 70.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So does </a:t>
            </a:r>
            <a:r>
              <a:rPr lang="en-US" sz="2800" b="1" dirty="0">
                <a:solidFill>
                  <a:schemeClr val="bg1"/>
                </a:solidFill>
              </a:rPr>
              <a:t>Student B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8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Let’s look at three students’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Student A </a:t>
            </a:r>
            <a:r>
              <a:rPr lang="en-US" sz="2800" dirty="0">
                <a:solidFill>
                  <a:schemeClr val="bg1"/>
                </a:solidFill>
              </a:rPr>
              <a:t>has an average score of 70.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So does </a:t>
            </a:r>
            <a:r>
              <a:rPr lang="en-US" sz="2800" b="1" dirty="0">
                <a:solidFill>
                  <a:schemeClr val="bg1"/>
                </a:solidFill>
              </a:rPr>
              <a:t>Student B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Wow, so does </a:t>
            </a:r>
            <a:r>
              <a:rPr lang="en-US" sz="2800" b="1" dirty="0">
                <a:solidFill>
                  <a:schemeClr val="bg1"/>
                </a:solidFill>
              </a:rPr>
              <a:t>Student C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3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3083242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Maybe we need a different system than averaging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DD87D8C2-87C7-E5FA-EC8D-5CEA48B6FC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at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Here’s a focus on </a:t>
            </a:r>
            <a:r>
              <a:rPr lang="en-US" sz="2800" b="1" dirty="0">
                <a:solidFill>
                  <a:schemeClr val="bg1"/>
                </a:solidFill>
              </a:rPr>
              <a:t>Student A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How would you describe the trend of </a:t>
            </a:r>
            <a:r>
              <a:rPr lang="en-US" sz="2800" b="1" dirty="0">
                <a:solidFill>
                  <a:schemeClr val="bg1"/>
                </a:solidFill>
              </a:rPr>
              <a:t>Student A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4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AC668-CEF4-773E-9535-8EEB54E5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1" y="172720"/>
            <a:ext cx="3745936" cy="2377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Looking at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BE72-EFB9-F8DE-4406-55870F70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1" y="2550160"/>
            <a:ext cx="2732259" cy="421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Could we say that </a:t>
            </a:r>
            <a:r>
              <a:rPr lang="en-US" sz="2800" b="1" dirty="0">
                <a:solidFill>
                  <a:schemeClr val="bg1"/>
                </a:solidFill>
              </a:rPr>
              <a:t>Student A</a:t>
            </a:r>
            <a:r>
              <a:rPr lang="en-US" sz="2800" dirty="0">
                <a:solidFill>
                  <a:schemeClr val="bg1"/>
                </a:solidFill>
              </a:rPr>
              <a:t> is inconsistent, and doesn’t seem to be improving?</a:t>
            </a:r>
          </a:p>
        </p:txBody>
      </p:sp>
      <p:sp>
        <p:nvSpPr>
          <p:cNvPr id="2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8489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3EC90-5999-885C-7C4F-BD3DA5A94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2016" y="334574"/>
            <a:ext cx="7863091" cy="63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1877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290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Univers</vt:lpstr>
      <vt:lpstr>GradientVTI</vt:lpstr>
      <vt:lpstr>Who should pack your parachute</vt:lpstr>
      <vt:lpstr>Let’s look at three students’ scores</vt:lpstr>
      <vt:lpstr>Let’s look at three students’ scores</vt:lpstr>
      <vt:lpstr>Let’s look at three students’ scores</vt:lpstr>
      <vt:lpstr>Let’s look at three students’ scores</vt:lpstr>
      <vt:lpstr>Let’s look at three students’ scores</vt:lpstr>
      <vt:lpstr>Maybe we need a different system than averaging</vt:lpstr>
      <vt:lpstr>Looking at trends</vt:lpstr>
      <vt:lpstr>Looking at trends</vt:lpstr>
      <vt:lpstr>Looking at trends</vt:lpstr>
      <vt:lpstr>Looking at trends</vt:lpstr>
      <vt:lpstr>Looking at trends</vt:lpstr>
      <vt:lpstr>Looking at trends</vt:lpstr>
      <vt:lpstr>Conclusion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should pack your parachute</dc:title>
  <dc:creator>Lee Trampleasure</dc:creator>
  <cp:lastModifiedBy>Lee Trampleasure</cp:lastModifiedBy>
  <cp:revision>2</cp:revision>
  <dcterms:created xsi:type="dcterms:W3CDTF">2023-09-27T18:26:30Z</dcterms:created>
  <dcterms:modified xsi:type="dcterms:W3CDTF">2023-09-27T19:12:33Z</dcterms:modified>
</cp:coreProperties>
</file>